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216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5029200" cy="2305050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Школьный форум</a:t>
            </a:r>
            <a:br>
              <a:rPr lang="ru-RU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«Доброе сердце» </a:t>
            </a:r>
            <a:br>
              <a:rPr lang="ru-RU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 приглашением мэра г.Казани </a:t>
            </a:r>
            <a:r>
              <a:rPr lang="ru-RU" sz="32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И.Р.Метшина</a:t>
            </a:r>
            <a:r>
              <a:rPr lang="ru-RU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18 ноября 2014год. 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МБОУ «Гимназия №90»</a:t>
            </a:r>
          </a:p>
          <a:p>
            <a:pPr>
              <a:spcBef>
                <a:spcPts val="0"/>
              </a:spcBef>
              <a:defRPr/>
            </a:pP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г.Казань Советский район</a:t>
            </a:r>
          </a:p>
          <a:p>
            <a:endParaRPr lang="ru-RU" dirty="0"/>
          </a:p>
        </p:txBody>
      </p:sp>
      <p:pic>
        <p:nvPicPr>
          <p:cNvPr id="4" name="Picture 2" descr="C:\Users\Fidosh\Desktop\-2c9RexUYw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4000" y="0"/>
            <a:ext cx="25400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5943600" cy="1447800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Информация о проведенном школьном форуме «Доброе сердце» 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была освещена в СМИ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( телеканалы «Эфир» и ТНТ)</a:t>
            </a:r>
            <a:endParaRPr lang="ru-RU" sz="2800" dirty="0"/>
          </a:p>
        </p:txBody>
      </p:sp>
      <p:pic>
        <p:nvPicPr>
          <p:cNvPr id="1026" name="Picture 2" descr="G:\Фото\IMG_46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133600"/>
            <a:ext cx="2590800" cy="1727200"/>
          </a:xfrm>
          <a:prstGeom prst="rect">
            <a:avLst/>
          </a:prstGeom>
          <a:noFill/>
        </p:spPr>
      </p:pic>
      <p:pic>
        <p:nvPicPr>
          <p:cNvPr id="6" name="Picture 4" descr="Магнитогорцы присоединяются к акции Новости Магнитогорска NewsMgn.ru - Все новости Магнитогорс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1571604" cy="11787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Фото\IMG_46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4648200"/>
            <a:ext cx="2514600" cy="1828800"/>
          </a:xfrm>
          <a:prstGeom prst="rect">
            <a:avLst/>
          </a:prstGeom>
          <a:noFill/>
        </p:spPr>
      </p:pic>
      <p:pic>
        <p:nvPicPr>
          <p:cNvPr id="1029" name="Picture 5" descr="G:\Фото\IMG_467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1447800"/>
            <a:ext cx="1981200" cy="2358890"/>
          </a:xfrm>
          <a:prstGeom prst="rect">
            <a:avLst/>
          </a:prstGeom>
          <a:noFill/>
        </p:spPr>
      </p:pic>
      <p:pic>
        <p:nvPicPr>
          <p:cNvPr id="9" name="Picture 2" descr="C:\Users\Fidosh\Desktop\-2c9RexUYw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0" y="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G:\Фото\IMG_468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4267200"/>
            <a:ext cx="2667500" cy="23622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429000" y="4191000"/>
            <a:ext cx="2743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Ребята отряда 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аМо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тоятельные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дети приняли активное  участие в школьном форуме «Доброе сердце».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" name="Picture 5" descr="C:\Users\Fidosh\AppData\Local\Temp\Рисунок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096000" y="2209800"/>
            <a:ext cx="243840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G:\Фото\IMG_4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86400" cy="3733800"/>
          </a:xfrm>
          <a:prstGeom prst="rect">
            <a:avLst/>
          </a:prstGeom>
          <a:noFill/>
        </p:spPr>
      </p:pic>
      <p:pic>
        <p:nvPicPr>
          <p:cNvPr id="2052" name="Picture 4" descr="G:\Фото\IMG_47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2819400"/>
            <a:ext cx="2819400" cy="1879600"/>
          </a:xfrm>
          <a:prstGeom prst="rect">
            <a:avLst/>
          </a:prstGeom>
          <a:noFill/>
        </p:spPr>
      </p:pic>
      <p:pic>
        <p:nvPicPr>
          <p:cNvPr id="8" name="Picture 2" descr="C:\Users\Fidosh\Desktop\-2c9RexUYwA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604000" y="0"/>
            <a:ext cx="25400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https://pp.vk.me/c625518/v625518434/9896/q3ll0INd1m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4038600"/>
            <a:ext cx="2438400" cy="2438400"/>
          </a:xfrm>
          <a:prstGeom prst="rect">
            <a:avLst/>
          </a:prstGeom>
          <a:noFill/>
        </p:spPr>
      </p:pic>
      <p:pic>
        <p:nvPicPr>
          <p:cNvPr id="10" name="Picture 3" descr="G:\Фото\IMG_4635 - копи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0" y="4648200"/>
            <a:ext cx="373380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37</Words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Школьный форум «Доброе сердце»  с приглашением мэра г.Казани И.Р.Метшина 18 ноября 2014год. </vt:lpstr>
      <vt:lpstr>Информация о проведенном школьном форуме «Доброе сердце»  была освещена в СМИ ( телеканалы «Эфир» и ТНТ)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форум «Доброе сердце»  с приглашением мэра г.Казани И.Р.Метшина 18 ноября 2014год. </dc:title>
  <dc:creator>Fidosh</dc:creator>
  <cp:lastModifiedBy>Corporate</cp:lastModifiedBy>
  <cp:revision>5</cp:revision>
  <dcterms:created xsi:type="dcterms:W3CDTF">2014-11-20T15:09:01Z</dcterms:created>
  <dcterms:modified xsi:type="dcterms:W3CDTF">2014-12-09T06:55:16Z</dcterms:modified>
</cp:coreProperties>
</file>